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60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7" d="100"/>
          <a:sy n="37" d="100"/>
        </p:scale>
        <p:origin x="-223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30AFCA-A65F-48D8-93F5-7088939FE4D3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C56A7F-7E51-44E7-A096-8FB61FAD7B1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589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434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4794BFF-0277-4AED-BCAE-D72E7EACCF78}" type="slidenum">
              <a:rPr lang="en-US" smtClean="0"/>
              <a:pPr eaLnBrk="1" hangingPunct="1"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434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4794BFF-0277-4AED-BCAE-D72E7EACCF78}" type="slidenum">
              <a:rPr lang="en-US" smtClean="0"/>
              <a:pPr eaLnBrk="1" hangingPunct="1"/>
              <a:t>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434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4794BFF-0277-4AED-BCAE-D72E7EACCF78}" type="slidenum">
              <a:rPr lang="en-US" smtClean="0"/>
              <a:pPr eaLnBrk="1" hangingPunct="1"/>
              <a:t>3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21/07/2014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21/07/2014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21/07/2014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21/07/2014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21/07/2014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21/07/2014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21/07/2014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21/07/2014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21/07/2014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21/07/2014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21/07/2014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21/07/2014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673174" y="122238"/>
            <a:ext cx="771525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endParaRPr lang="en-US" sz="2000" b="1" dirty="0" smtClean="0">
              <a:solidFill>
                <a:schemeClr val="bg1"/>
              </a:solidFill>
              <a:latin typeface="+mn-lt"/>
            </a:endParaRPr>
          </a:p>
          <a:p>
            <a:pPr algn="ctr" eaLnBrk="1" hangingPunct="1">
              <a:spcBef>
                <a:spcPts val="600"/>
              </a:spcBef>
            </a:pPr>
            <a:endParaRPr lang="fr-FR" sz="1400" b="1" dirty="0" smtClean="0">
              <a:solidFill>
                <a:schemeClr val="bg1"/>
              </a:solidFill>
              <a:latin typeface="+mn-lt"/>
            </a:endParaRPr>
          </a:p>
          <a:p>
            <a:pPr algn="ctr" eaLnBrk="1" hangingPunct="1">
              <a:spcBef>
                <a:spcPts val="600"/>
              </a:spcBef>
            </a:pPr>
            <a:endParaRPr lang="fr-FR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106363" y="5934532"/>
            <a:ext cx="8915400" cy="0"/>
          </a:xfrm>
          <a:prstGeom prst="line">
            <a:avLst/>
          </a:prstGeom>
          <a:noFill/>
          <a:ln w="9525">
            <a:solidFill>
              <a:schemeClr val="accent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107504" y="116632"/>
            <a:ext cx="8905875" cy="57606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miter lim="800000"/>
            <a:headEnd/>
            <a:tailEnd/>
          </a:ln>
        </p:spPr>
        <p:txBody>
          <a:bodyPr wrap="none" anchor="t"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sz="2800" b="1" dirty="0" smtClean="0"/>
              <a:t>XXX – The title of poster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sz="2000" b="1" dirty="0" smtClean="0"/>
              <a:t>Author-1, Author-2, Author-3</a:t>
            </a:r>
          </a:p>
          <a:p>
            <a:pPr algn="ctr"/>
            <a:r>
              <a:rPr lang="en-US" sz="1600" dirty="0" smtClean="0"/>
              <a:t>Affiliation details</a:t>
            </a:r>
          </a:p>
          <a:p>
            <a:pPr algn="ctr"/>
            <a:endParaRPr lang="en-US" sz="1600" dirty="0" smtClean="0"/>
          </a:p>
          <a:p>
            <a:pPr algn="ctr"/>
            <a:r>
              <a:rPr lang="en-US" sz="1600" dirty="0" smtClean="0"/>
              <a:t>Email of presenter</a:t>
            </a:r>
          </a:p>
          <a:p>
            <a:endParaRPr lang="en-US" dirty="0"/>
          </a:p>
        </p:txBody>
      </p:sp>
      <p:grpSp>
        <p:nvGrpSpPr>
          <p:cNvPr id="15" name="Groupe 14"/>
          <p:cNvGrpSpPr/>
          <p:nvPr/>
        </p:nvGrpSpPr>
        <p:grpSpPr>
          <a:xfrm>
            <a:off x="106363" y="5934532"/>
            <a:ext cx="8922081" cy="701451"/>
            <a:chOff x="106363" y="5934532"/>
            <a:chExt cx="8922081" cy="701451"/>
          </a:xfrm>
        </p:grpSpPr>
        <p:sp>
          <p:nvSpPr>
            <p:cNvPr id="16" name="Line 5"/>
            <p:cNvSpPr>
              <a:spLocks noChangeShapeType="1"/>
            </p:cNvSpPr>
            <p:nvPr/>
          </p:nvSpPr>
          <p:spPr bwMode="auto">
            <a:xfrm>
              <a:off x="106363" y="5934532"/>
              <a:ext cx="8915400" cy="0"/>
            </a:xfrm>
            <a:prstGeom prst="line">
              <a:avLst/>
            </a:prstGeom>
            <a:noFill/>
            <a:ln w="9525">
              <a:solidFill>
                <a:schemeClr val="accent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7643834" y="6205096"/>
              <a:ext cx="1384610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fr-FR" sz="1400" b="1" dirty="0" smtClean="0"/>
                <a:t>11</a:t>
              </a:r>
              <a:r>
                <a:rPr lang="fr-FR" sz="1400" b="1" dirty="0" smtClean="0"/>
                <a:t>-14 August </a:t>
              </a:r>
              <a:r>
                <a:rPr lang="fr-FR" sz="1400" b="1" dirty="0" smtClean="0"/>
                <a:t>2014</a:t>
              </a:r>
            </a:p>
            <a:p>
              <a:pPr algn="ctr"/>
              <a:r>
                <a:rPr lang="fr-FR" sz="1400" b="1" dirty="0" smtClean="0"/>
                <a:t>Tunis, </a:t>
              </a:r>
              <a:r>
                <a:rPr lang="fr-FR" sz="1400" b="1" dirty="0" err="1" smtClean="0"/>
                <a:t>Tunisia</a:t>
              </a:r>
              <a:endParaRPr lang="en-US" sz="1400" b="1" dirty="0"/>
            </a:p>
          </p:txBody>
        </p:sp>
      </p:grpSp>
      <p:pic>
        <p:nvPicPr>
          <p:cNvPr id="18" name="Image 17" descr="soc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074" y="6000772"/>
            <a:ext cx="1357321" cy="788780"/>
          </a:xfrm>
          <a:prstGeom prst="rect">
            <a:avLst/>
          </a:prstGeom>
        </p:spPr>
      </p:pic>
      <p:pic>
        <p:nvPicPr>
          <p:cNvPr id="19" name="Image 18" descr="iee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00496" y="5986644"/>
            <a:ext cx="1979872" cy="841376"/>
          </a:xfrm>
          <a:prstGeom prst="rect">
            <a:avLst/>
          </a:prstGeom>
        </p:spPr>
      </p:pic>
      <p:pic>
        <p:nvPicPr>
          <p:cNvPr id="20" name="Image 19" descr="mirlab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57422" y="6045738"/>
            <a:ext cx="1357322" cy="710141"/>
          </a:xfrm>
          <a:prstGeom prst="rect">
            <a:avLst/>
          </a:prstGeom>
        </p:spPr>
      </p:pic>
      <p:pic>
        <p:nvPicPr>
          <p:cNvPr id="21" name="Image 20" descr="regim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951" y="5974300"/>
            <a:ext cx="1857355" cy="85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037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673174" y="122238"/>
            <a:ext cx="771525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endParaRPr lang="en-US" sz="2000" b="1" dirty="0" smtClean="0">
              <a:solidFill>
                <a:schemeClr val="bg1"/>
              </a:solidFill>
              <a:latin typeface="+mn-lt"/>
            </a:endParaRPr>
          </a:p>
          <a:p>
            <a:pPr algn="ctr" eaLnBrk="1" hangingPunct="1">
              <a:spcBef>
                <a:spcPts val="600"/>
              </a:spcBef>
            </a:pPr>
            <a:endParaRPr lang="fr-FR" sz="1400" b="1" dirty="0" smtClean="0">
              <a:solidFill>
                <a:schemeClr val="bg1"/>
              </a:solidFill>
              <a:latin typeface="+mn-lt"/>
            </a:endParaRPr>
          </a:p>
          <a:p>
            <a:pPr algn="ctr" eaLnBrk="1" hangingPunct="1">
              <a:spcBef>
                <a:spcPts val="600"/>
              </a:spcBef>
            </a:pPr>
            <a:endParaRPr lang="fr-FR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107504" y="116632"/>
            <a:ext cx="8905875" cy="57606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miter lim="800000"/>
            <a:headEnd/>
            <a:tailEnd/>
          </a:ln>
        </p:spPr>
        <p:txBody>
          <a:bodyPr wrap="none" anchor="t"/>
          <a:lstStyle/>
          <a:p>
            <a:pPr algn="ctr"/>
            <a:r>
              <a:rPr lang="en-US" sz="3200" b="1" dirty="0" smtClean="0"/>
              <a:t>XXX – The title of poster</a:t>
            </a:r>
            <a:endParaRPr lang="en-US" sz="2000" dirty="0"/>
          </a:p>
        </p:txBody>
      </p:sp>
      <p:sp>
        <p:nvSpPr>
          <p:cNvPr id="4" name="ZoneTexte 3"/>
          <p:cNvSpPr txBox="1"/>
          <p:nvPr/>
        </p:nvSpPr>
        <p:spPr>
          <a:xfrm>
            <a:off x="127893" y="908720"/>
            <a:ext cx="8893869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1500" indent="-28575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1600" b="1" dirty="0"/>
              <a:t>The purpose of </a:t>
            </a:r>
            <a:r>
              <a:rPr lang="en-US" sz="1600" b="1" dirty="0" smtClean="0"/>
              <a:t>“1 </a:t>
            </a:r>
            <a:r>
              <a:rPr lang="en-US" sz="1600" b="1" dirty="0"/>
              <a:t>minute teaser </a:t>
            </a:r>
            <a:r>
              <a:rPr lang="en-US" sz="1600" b="1" dirty="0" smtClean="0"/>
              <a:t>presentation” is not to </a:t>
            </a:r>
            <a:r>
              <a:rPr lang="en-US" sz="1600" b="1" dirty="0"/>
              <a:t>explain all what you have done, </a:t>
            </a:r>
            <a:r>
              <a:rPr lang="en-US" sz="1600" b="1" dirty="0" smtClean="0"/>
              <a:t>but to </a:t>
            </a:r>
            <a:r>
              <a:rPr lang="en-US" sz="1600" b="1" dirty="0"/>
              <a:t>attract audience to visit your poster. </a:t>
            </a:r>
            <a:endParaRPr lang="en-US" sz="1600" b="1" dirty="0" smtClean="0"/>
          </a:p>
          <a:p>
            <a:pPr marL="848700" lvl="1" indent="-285750" algn="just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FF0000"/>
                </a:solidFill>
              </a:rPr>
              <a:t>Your slides showing “what’s new”, “what’s interesting” and “for what</a:t>
            </a:r>
            <a:r>
              <a:rPr lang="en-US" sz="1600" dirty="0" smtClean="0">
                <a:solidFill>
                  <a:srgbClr val="FF0000"/>
                </a:solidFill>
              </a:rPr>
              <a:t>”, </a:t>
            </a:r>
            <a:r>
              <a:rPr lang="en-US" sz="1600" dirty="0">
                <a:solidFill>
                  <a:srgbClr val="FF0000"/>
                </a:solidFill>
              </a:rPr>
              <a:t>attract the </a:t>
            </a:r>
            <a:r>
              <a:rPr lang="en-US" sz="1600" dirty="0" smtClean="0">
                <a:solidFill>
                  <a:srgbClr val="FF0000"/>
                </a:solidFill>
              </a:rPr>
              <a:t>audience.</a:t>
            </a:r>
          </a:p>
          <a:p>
            <a:pPr marL="848700" lvl="1" indent="-285750" algn="just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1600" dirty="0"/>
              <a:t>Your solutions can be given at the poster.</a:t>
            </a:r>
          </a:p>
          <a:p>
            <a:pPr marL="39150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1600" b="1" dirty="0"/>
              <a:t>Use this template to prepare your slides.</a:t>
            </a:r>
          </a:p>
          <a:p>
            <a:pPr marL="848700" lvl="1" indent="-285750" algn="just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1600" dirty="0"/>
              <a:t>The template has been prepared in “MS PowerPoint 2010</a:t>
            </a:r>
            <a:r>
              <a:rPr lang="en-US" sz="1600" dirty="0" smtClean="0"/>
              <a:t>”.</a:t>
            </a:r>
            <a:endParaRPr lang="en-US" sz="1600" dirty="0"/>
          </a:p>
          <a:p>
            <a:pPr marL="39150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1600" b="1" dirty="0" smtClean="0"/>
              <a:t>Content </a:t>
            </a:r>
            <a:r>
              <a:rPr lang="en-US" sz="1600" b="1" dirty="0"/>
              <a:t>of </a:t>
            </a:r>
            <a:r>
              <a:rPr lang="en-US" sz="1600" b="1" dirty="0" smtClean="0"/>
              <a:t>“1 </a:t>
            </a:r>
            <a:r>
              <a:rPr lang="en-US" sz="1600" b="1" dirty="0"/>
              <a:t>minute teaser </a:t>
            </a:r>
            <a:r>
              <a:rPr lang="en-US" sz="1600" b="1" dirty="0" smtClean="0"/>
              <a:t>presentation” </a:t>
            </a:r>
            <a:r>
              <a:rPr lang="en-US" sz="1600" b="1" dirty="0"/>
              <a:t>of your poster should preferably be </a:t>
            </a:r>
            <a:r>
              <a:rPr lang="en-US" sz="1600" b="1" dirty="0" smtClean="0"/>
              <a:t>only </a:t>
            </a:r>
            <a:r>
              <a:rPr lang="en-US" sz="1600" b="1" dirty="0"/>
              <a:t>a single slide.</a:t>
            </a:r>
          </a:p>
          <a:p>
            <a:pPr marL="848700" lvl="1" indent="-285750" algn="just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1600" dirty="0"/>
              <a:t>It cannot be on more than TWO </a:t>
            </a:r>
            <a:r>
              <a:rPr lang="en-US" sz="1600" dirty="0" smtClean="0"/>
              <a:t>slides.</a:t>
            </a:r>
            <a:endParaRPr lang="en-US" sz="1600" dirty="0"/>
          </a:p>
          <a:p>
            <a:pPr marL="39150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1600" b="1" dirty="0" smtClean="0"/>
              <a:t>Don't change the font size on the first slide and for the “title” on the top of other slides.</a:t>
            </a:r>
            <a:endParaRPr lang="en-US" sz="1600" b="1" dirty="0"/>
          </a:p>
          <a:p>
            <a:pPr marL="848700" lvl="1" indent="-285750" algn="just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1600" dirty="0" smtClean="0"/>
              <a:t>For </a:t>
            </a:r>
            <a:r>
              <a:rPr lang="en-US" sz="1600" dirty="0"/>
              <a:t>the content of </a:t>
            </a:r>
            <a:r>
              <a:rPr lang="en-US" sz="1600" dirty="0" smtClean="0"/>
              <a:t>your slide, please use “Calibri” font with a point size of “≥16”.</a:t>
            </a:r>
            <a:endParaRPr lang="en-US" sz="1600" b="1" dirty="0" smtClean="0"/>
          </a:p>
          <a:p>
            <a:pPr marL="39150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1600" b="1" dirty="0" smtClean="0"/>
              <a:t>Keep </a:t>
            </a:r>
            <a:r>
              <a:rPr lang="en-US" sz="1600" b="1" dirty="0"/>
              <a:t>the slide simple:</a:t>
            </a:r>
          </a:p>
          <a:p>
            <a:pPr marL="848700" lvl="1" indent="-285750" algn="just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1600" dirty="0" smtClean="0"/>
              <a:t>Use visuals.</a:t>
            </a:r>
            <a:endParaRPr lang="en-US" sz="1600" dirty="0"/>
          </a:p>
          <a:p>
            <a:pPr marL="848700" lvl="1" indent="-285750" algn="just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1600" dirty="0" smtClean="0"/>
              <a:t>Only </a:t>
            </a:r>
            <a:r>
              <a:rPr lang="en-US" sz="1600" dirty="0"/>
              <a:t>short </a:t>
            </a:r>
            <a:r>
              <a:rPr lang="en-US" sz="1600" dirty="0" smtClean="0"/>
              <a:t>text.</a:t>
            </a:r>
            <a:endParaRPr lang="en-US" sz="1600" dirty="0"/>
          </a:p>
          <a:p>
            <a:pPr marL="391500" indent="-285750"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1600" b="1" dirty="0" smtClean="0"/>
              <a:t>Don’t use videos </a:t>
            </a:r>
            <a:r>
              <a:rPr lang="en-US" sz="1600" b="1" dirty="0"/>
              <a:t>and slide </a:t>
            </a:r>
            <a:r>
              <a:rPr lang="en-US" sz="1600" b="1" dirty="0" smtClean="0"/>
              <a:t>animations.</a:t>
            </a:r>
            <a:endParaRPr lang="en-US" sz="1600" b="1" dirty="0"/>
          </a:p>
          <a:p>
            <a:pPr marL="848700" lvl="1" indent="-285750" algn="just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1600" dirty="0"/>
              <a:t>Use colors to attract attention to certain </a:t>
            </a:r>
            <a:r>
              <a:rPr lang="en-US" sz="1600" dirty="0" smtClean="0"/>
              <a:t>keywords.</a:t>
            </a:r>
            <a:endParaRPr lang="en-US" dirty="0"/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106363" y="5934532"/>
            <a:ext cx="8915400" cy="0"/>
          </a:xfrm>
          <a:prstGeom prst="line">
            <a:avLst/>
          </a:prstGeom>
          <a:noFill/>
          <a:ln w="9525">
            <a:solidFill>
              <a:schemeClr val="accent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5" name="Groupe 14"/>
          <p:cNvGrpSpPr/>
          <p:nvPr/>
        </p:nvGrpSpPr>
        <p:grpSpPr>
          <a:xfrm>
            <a:off x="106363" y="5934532"/>
            <a:ext cx="8922081" cy="701451"/>
            <a:chOff x="106363" y="5934532"/>
            <a:chExt cx="8922081" cy="701451"/>
          </a:xfrm>
        </p:grpSpPr>
        <p:sp>
          <p:nvSpPr>
            <p:cNvPr id="16" name="Line 5"/>
            <p:cNvSpPr>
              <a:spLocks noChangeShapeType="1"/>
            </p:cNvSpPr>
            <p:nvPr/>
          </p:nvSpPr>
          <p:spPr bwMode="auto">
            <a:xfrm>
              <a:off x="106363" y="5934532"/>
              <a:ext cx="8915400" cy="0"/>
            </a:xfrm>
            <a:prstGeom prst="line">
              <a:avLst/>
            </a:prstGeom>
            <a:noFill/>
            <a:ln w="9525">
              <a:solidFill>
                <a:schemeClr val="accent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7643834" y="6205096"/>
              <a:ext cx="1384610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fr-FR" sz="1400" b="1" dirty="0" smtClean="0"/>
                <a:t>11</a:t>
              </a:r>
              <a:r>
                <a:rPr lang="fr-FR" sz="1400" b="1" dirty="0" smtClean="0"/>
                <a:t>-14 August </a:t>
              </a:r>
              <a:r>
                <a:rPr lang="fr-FR" sz="1400" b="1" dirty="0" smtClean="0"/>
                <a:t>2014</a:t>
              </a:r>
            </a:p>
            <a:p>
              <a:pPr algn="ctr"/>
              <a:r>
                <a:rPr lang="fr-FR" sz="1400" b="1" dirty="0" smtClean="0"/>
                <a:t>Tunis, </a:t>
              </a:r>
              <a:r>
                <a:rPr lang="fr-FR" sz="1400" b="1" dirty="0" err="1" smtClean="0"/>
                <a:t>Tunisia</a:t>
              </a:r>
              <a:endParaRPr lang="en-US" sz="1400" b="1" dirty="0"/>
            </a:p>
          </p:txBody>
        </p:sp>
      </p:grpSp>
      <p:pic>
        <p:nvPicPr>
          <p:cNvPr id="18" name="Image 17" descr="soc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074" y="6000772"/>
            <a:ext cx="1357321" cy="788780"/>
          </a:xfrm>
          <a:prstGeom prst="rect">
            <a:avLst/>
          </a:prstGeom>
        </p:spPr>
      </p:pic>
      <p:pic>
        <p:nvPicPr>
          <p:cNvPr id="19" name="Image 18" descr="iee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00496" y="5986644"/>
            <a:ext cx="1979872" cy="841376"/>
          </a:xfrm>
          <a:prstGeom prst="rect">
            <a:avLst/>
          </a:prstGeom>
        </p:spPr>
      </p:pic>
      <p:pic>
        <p:nvPicPr>
          <p:cNvPr id="20" name="Image 19" descr="mirlab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57422" y="6045738"/>
            <a:ext cx="1357322" cy="710141"/>
          </a:xfrm>
          <a:prstGeom prst="rect">
            <a:avLst/>
          </a:prstGeom>
        </p:spPr>
      </p:pic>
      <p:pic>
        <p:nvPicPr>
          <p:cNvPr id="21" name="Image 20" descr="regim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951" y="5974300"/>
            <a:ext cx="1857355" cy="85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344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673174" y="122238"/>
            <a:ext cx="771525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endParaRPr lang="en-US" sz="2000" b="1" dirty="0" smtClean="0">
              <a:solidFill>
                <a:schemeClr val="bg1"/>
              </a:solidFill>
              <a:latin typeface="+mn-lt"/>
            </a:endParaRPr>
          </a:p>
          <a:p>
            <a:pPr algn="ctr" eaLnBrk="1" hangingPunct="1">
              <a:spcBef>
                <a:spcPts val="600"/>
              </a:spcBef>
            </a:pPr>
            <a:endParaRPr lang="fr-FR" sz="1400" b="1" dirty="0" smtClean="0">
              <a:solidFill>
                <a:schemeClr val="bg1"/>
              </a:solidFill>
              <a:latin typeface="+mn-lt"/>
            </a:endParaRPr>
          </a:p>
          <a:p>
            <a:pPr algn="ctr" eaLnBrk="1" hangingPunct="1">
              <a:spcBef>
                <a:spcPts val="600"/>
              </a:spcBef>
            </a:pPr>
            <a:endParaRPr lang="fr-FR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107504" y="116632"/>
            <a:ext cx="8905875" cy="57606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miter lim="800000"/>
            <a:headEnd/>
            <a:tailEnd/>
          </a:ln>
        </p:spPr>
        <p:txBody>
          <a:bodyPr wrap="none" anchor="t"/>
          <a:lstStyle/>
          <a:p>
            <a:pPr algn="ctr"/>
            <a:r>
              <a:rPr lang="en-US" sz="3200" b="1" dirty="0" smtClean="0"/>
              <a:t>XXX – The title of poster</a:t>
            </a:r>
            <a:endParaRPr lang="en-US" sz="2000" dirty="0"/>
          </a:p>
        </p:txBody>
      </p:sp>
      <p:sp>
        <p:nvSpPr>
          <p:cNvPr id="4" name="ZoneTexte 3"/>
          <p:cNvSpPr txBox="1"/>
          <p:nvPr/>
        </p:nvSpPr>
        <p:spPr>
          <a:xfrm>
            <a:off x="127893" y="908720"/>
            <a:ext cx="8893869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1500" indent="-28575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1600" b="1" dirty="0" smtClean="0"/>
              <a:t>People will only look at the slide for 60 seconds, while in parallel they will try to listen to you. </a:t>
            </a:r>
          </a:p>
          <a:p>
            <a:pPr marL="391500" indent="-28575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1600" b="1" dirty="0" smtClean="0"/>
              <a:t>Don't include slide numbers.</a:t>
            </a:r>
          </a:p>
          <a:p>
            <a:pPr marL="848700" lvl="1" indent="-285750" algn="just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1600" dirty="0" smtClean="0"/>
              <a:t>Your slides are concatenated with others in the same session.</a:t>
            </a:r>
          </a:p>
          <a:p>
            <a:pPr marL="391500" indent="-28575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1600" b="1" dirty="0" smtClean="0"/>
              <a:t>You will have exactly 60 seconds for the teaser presentation of your poster.</a:t>
            </a:r>
            <a:endParaRPr lang="en-US" sz="1600" b="1" dirty="0"/>
          </a:p>
          <a:p>
            <a:pPr marL="848700" lvl="1" indent="-285750" algn="just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1600" dirty="0"/>
              <a:t>Your </a:t>
            </a:r>
            <a:r>
              <a:rPr lang="en-US" sz="1600" dirty="0" smtClean="0"/>
              <a:t>presentation will be terminated by session chair after 60 seconds.</a:t>
            </a:r>
            <a:endParaRPr lang="en-US" sz="1600" dirty="0"/>
          </a:p>
          <a:p>
            <a:pPr marL="391500" indent="-28575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1600" b="1" dirty="0"/>
              <a:t>Your slides should be compatible to “</a:t>
            </a:r>
            <a:r>
              <a:rPr lang="en-US" sz="1600" b="1" dirty="0" err="1"/>
              <a:t>pptx</a:t>
            </a:r>
            <a:r>
              <a:rPr lang="en-US" sz="1600" b="1" dirty="0"/>
              <a:t>” format of “MS PowerPoint 2010”. </a:t>
            </a:r>
            <a:endParaRPr lang="en-US" sz="1600" b="1" dirty="0" smtClean="0"/>
          </a:p>
          <a:p>
            <a:pPr marL="391500" indent="-28575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1600" b="1" dirty="0" smtClean="0"/>
              <a:t>Don't forget to rename the “</a:t>
            </a:r>
            <a:r>
              <a:rPr lang="en-US" sz="1600" b="1" dirty="0" err="1" smtClean="0"/>
              <a:t>pptx</a:t>
            </a:r>
            <a:r>
              <a:rPr lang="en-US" sz="1600" b="1" dirty="0" smtClean="0"/>
              <a:t> file” by replacing “xxx” with submission number of your paper on Easychair.</a:t>
            </a:r>
          </a:p>
          <a:p>
            <a:pPr marL="391500" indent="-28575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1600" b="1" dirty="0" smtClean="0"/>
              <a:t>The “</a:t>
            </a:r>
            <a:r>
              <a:rPr lang="en-US" sz="1600" b="1" dirty="0" err="1" smtClean="0"/>
              <a:t>pptx</a:t>
            </a:r>
            <a:r>
              <a:rPr lang="en-US" sz="1600" b="1" dirty="0" smtClean="0"/>
              <a:t> file” of your slides should not be bigger than 5MB.</a:t>
            </a:r>
          </a:p>
          <a:p>
            <a:pPr marL="391500" indent="-28575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1600" b="1" smtClean="0">
                <a:solidFill>
                  <a:srgbClr val="FF0000"/>
                </a:solidFill>
              </a:rPr>
              <a:t>REGIThe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deadline for the upload is </a:t>
            </a:r>
            <a:r>
              <a:rPr lang="en-US" sz="1600" b="1" dirty="0" smtClean="0">
                <a:solidFill>
                  <a:srgbClr val="FF0000"/>
                </a:solidFill>
              </a:rPr>
              <a:t>4</a:t>
            </a:r>
            <a:r>
              <a:rPr lang="en-US" sz="1600" b="1" dirty="0" smtClean="0">
                <a:solidFill>
                  <a:srgbClr val="FF0000"/>
                </a:solidFill>
              </a:rPr>
              <a:t>th August2014.</a:t>
            </a:r>
            <a:endParaRPr lang="en-US" sz="1600" b="1" dirty="0"/>
          </a:p>
        </p:txBody>
      </p:sp>
      <p:grpSp>
        <p:nvGrpSpPr>
          <p:cNvPr id="10" name="Groupe 9"/>
          <p:cNvGrpSpPr/>
          <p:nvPr/>
        </p:nvGrpSpPr>
        <p:grpSpPr>
          <a:xfrm>
            <a:off x="106363" y="5934532"/>
            <a:ext cx="8922081" cy="701451"/>
            <a:chOff x="106363" y="5934532"/>
            <a:chExt cx="8922081" cy="701451"/>
          </a:xfrm>
        </p:grpSpPr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106363" y="5934532"/>
              <a:ext cx="8915400" cy="0"/>
            </a:xfrm>
            <a:prstGeom prst="line">
              <a:avLst/>
            </a:prstGeom>
            <a:noFill/>
            <a:ln w="9525">
              <a:solidFill>
                <a:schemeClr val="accent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7643834" y="6205096"/>
              <a:ext cx="1384610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fr-FR" sz="1400" b="1" dirty="0" smtClean="0"/>
                <a:t>11</a:t>
              </a:r>
              <a:r>
                <a:rPr lang="fr-FR" sz="1400" b="1" dirty="0" smtClean="0"/>
                <a:t>-14 August </a:t>
              </a:r>
              <a:r>
                <a:rPr lang="fr-FR" sz="1400" b="1" dirty="0" smtClean="0"/>
                <a:t>2014</a:t>
              </a:r>
            </a:p>
            <a:p>
              <a:pPr algn="ctr"/>
              <a:r>
                <a:rPr lang="fr-FR" sz="1400" b="1" dirty="0" smtClean="0"/>
                <a:t>Tunis, </a:t>
              </a:r>
              <a:r>
                <a:rPr lang="fr-FR" sz="1400" b="1" dirty="0" err="1" smtClean="0"/>
                <a:t>Tunisia</a:t>
              </a:r>
              <a:endParaRPr lang="en-US" sz="1400" b="1" dirty="0"/>
            </a:p>
          </p:txBody>
        </p:sp>
      </p:grpSp>
      <p:pic>
        <p:nvPicPr>
          <p:cNvPr id="13" name="Image 12" descr="soc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074" y="6000772"/>
            <a:ext cx="1357321" cy="788780"/>
          </a:xfrm>
          <a:prstGeom prst="rect">
            <a:avLst/>
          </a:prstGeom>
        </p:spPr>
      </p:pic>
      <p:pic>
        <p:nvPicPr>
          <p:cNvPr id="14" name="Image 13" descr="iee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00496" y="5986644"/>
            <a:ext cx="1979872" cy="841376"/>
          </a:xfrm>
          <a:prstGeom prst="rect">
            <a:avLst/>
          </a:prstGeom>
        </p:spPr>
      </p:pic>
      <p:pic>
        <p:nvPicPr>
          <p:cNvPr id="15" name="Image 14" descr="mirlab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57422" y="6045738"/>
            <a:ext cx="1357322" cy="710141"/>
          </a:xfrm>
          <a:prstGeom prst="rect">
            <a:avLst/>
          </a:prstGeom>
        </p:spPr>
      </p:pic>
      <p:pic>
        <p:nvPicPr>
          <p:cNvPr id="16" name="Image 15" descr="regim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951" y="5974300"/>
            <a:ext cx="1857355" cy="85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006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3519</TotalTime>
  <Words>352</Words>
  <Application>Microsoft Office PowerPoint</Application>
  <PresentationFormat>Affichage à l'écran (4:3)</PresentationFormat>
  <Paragraphs>50</Paragraphs>
  <Slides>3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Diapositive 1</vt:lpstr>
      <vt:lpstr>Diapositive 2</vt:lpstr>
      <vt:lpstr>Diapositive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SoCPaR2014</dc:creator>
  <cp:lastModifiedBy>azus2</cp:lastModifiedBy>
  <cp:revision>98</cp:revision>
  <dcterms:created xsi:type="dcterms:W3CDTF">2014-01-23T17:48:13Z</dcterms:created>
  <dcterms:modified xsi:type="dcterms:W3CDTF">2014-07-23T18:18:04Z</dcterms:modified>
</cp:coreProperties>
</file>